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71"/>
    <p:restoredTop sz="89013"/>
  </p:normalViewPr>
  <p:slideViewPr>
    <p:cSldViewPr snapToGrid="0">
      <p:cViewPr>
        <p:scale>
          <a:sx n="141" d="100"/>
          <a:sy n="141" d="100"/>
        </p:scale>
        <p:origin x="2632" y="1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4DC9C-0754-4C40-7010-070D22462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510E4C-CF8D-4BAC-E67A-A6C1C876A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40AAF7-E8C2-6D31-0451-E8C4215F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C10512-CB69-F38B-AABE-3A5EB1766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B9B509-1C85-9A29-27FE-1C48B196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607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56150-F422-F63A-153D-6F74500A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DE2C35-A9E7-D593-A1C9-C53A2C92A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F412D-FF35-7D54-8C9C-01F2D61E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22ABA-344C-4CA5-ADEB-19BF630E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D67FB-0E55-375E-1DD8-825D7680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547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645CD2-3C61-7159-EE49-B07DD5AFCC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6882A9-2A71-B24F-3FC7-3E1719681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49CC4-BB87-3C5F-C9AB-12DABEFDE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B006A-9A57-807C-55E9-F65C1E2D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69FB8-D599-E2F5-316B-14CD4A79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62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48984-D03E-929F-E1E7-78754C83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6B514-50BF-8A4F-293A-9061FD25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7BBEF-EE63-8662-498A-F90C26BB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4AA13-3704-FF3E-ECB4-3643E4D8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422578-8E29-42EB-AF4C-A7E36D7B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9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513E6-9E66-82A5-378E-288C8FB6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C9DD4-4043-F6C1-CC8C-991C296BC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5C8D6-0666-FA40-9A0D-4B9C3790E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05BFB-C3AF-53E1-87A9-781202A8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52D97-A759-7973-A739-4337F1DA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987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A5B15-92EF-2507-30A5-3AA62963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97E86-2C4F-B7FC-93B3-38BC3E0E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BE099F-2AA9-2DB4-639B-3DA14EAEB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202855-79C7-C0AA-94AC-DBFE3257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8E198-E870-4728-FB06-79F7B8D4E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B9D807-349D-6099-6104-6A8C0F05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97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2CB4C-0382-3C6A-124C-3FD5C43C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0FF11-FC37-A189-58B6-40BF6844D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2B7866-E7F7-55BC-B976-ADD50C87B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17FE9A-12B5-26FA-DF00-2D7AA2D99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9FE0FD-01BB-ED44-C915-7D9FC5375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A26220-72B7-BBC1-2568-EE47BAFC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C13A9B-16BE-743D-0075-7FE41300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C66514-D4CC-670D-F654-44B6E564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820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BA630-EDAA-D1E4-5A46-92BE7A40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4897B0-7315-EB26-CBA5-C4EBE797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282044-369B-C027-46DD-2E5A2921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4B3BFD-44D8-F28C-1DF0-8C1509F4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771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4F4ECB-1E8A-953B-2B8F-F9778AB7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1ED5CA-3AF4-4CBF-99AC-01D50163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F06232-7C3D-9CDF-5F51-69463D74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976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92480-EA82-2B28-C231-E0FB77AD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7526C-F673-6A35-88F0-2E2CED048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374E4E-5485-C13D-2AB2-3146C9DC2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DD930E-3212-FA10-6A30-9AC3BDBC8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D54977-B05E-BDB6-AF0B-39159B6D3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724760-442A-6221-7210-BA80C9C4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81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A1EBD-1384-44E4-247B-EB8DAD95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E1E370-00E2-E9F8-799A-CDBFE0F5F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5C9266-5FC6-34B5-106E-BE272516C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AB45AE-AEBE-AC5A-F5F2-3464151B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9CE6-14FA-05A9-9437-11E42F45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95970-400D-64DA-3DD3-03B1389D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322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5FB454-87A6-5A30-12B2-CBE8AC75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E2EA5-F763-BA4A-6037-5929772CF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70E0F9-92E3-6658-DCC6-69EA74DF1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54388-83A0-9847-BC78-34BC6A6F42D0}" type="datetimeFigureOut">
              <a:rPr kumimoji="1" lang="ko-KR" altLang="en-US" smtClean="0"/>
              <a:t>2023. 1. 14.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00E9B-57DE-7C75-ED7E-04ABD49F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728B8-9310-D1FF-3FAC-ED30F411F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FE5D9-806C-614E-B15E-A16238DFEB4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91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GitHub (@github) / Twitter">
            <a:extLst>
              <a:ext uri="{FF2B5EF4-FFF2-40B4-BE49-F238E27FC236}">
                <a16:creationId xmlns:a16="http://schemas.microsoft.com/office/drawing/2014/main" id="{5D677C87-C773-9AEA-B90C-565AD8EA1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44" y="2355726"/>
            <a:ext cx="1900514" cy="190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49E28-534E-CEDD-7698-0A937297529C}"/>
              </a:ext>
            </a:extLst>
          </p:cNvPr>
          <p:cNvSpPr txBox="1"/>
          <p:nvPr/>
        </p:nvSpPr>
        <p:spPr>
          <a:xfrm>
            <a:off x="4070444" y="4406687"/>
            <a:ext cx="4051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깃허브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시각화 서비스 </a:t>
            </a:r>
            <a:r>
              <a:rPr kumimoji="1" lang="en-US" altLang="ko-KR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10</a:t>
            </a:r>
            <a:r>
              <a:rPr kumimoji="1" lang="ko-KR" altLang="en-US" sz="28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D1F9FA-34FD-1D4B-0A44-6770C5B9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44" y="2510785"/>
            <a:ext cx="1626608" cy="16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8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DC9ABB-B091-B26C-5340-5CE6C105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1358900"/>
            <a:ext cx="5041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6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15C125-7B49-9D66-BAE3-512986059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13" y="1991304"/>
            <a:ext cx="8878653" cy="26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6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171CFB-95A4-4284-5C4F-3049416C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71" y="811512"/>
            <a:ext cx="7772400" cy="52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4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E67D4B-7E5F-E5D1-F1B8-99606064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77" y="-735095"/>
            <a:ext cx="7772400" cy="36535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D171107-7DC0-8CAA-C34D-4C37771C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77" y="2918471"/>
            <a:ext cx="7772400" cy="3785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862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134BF4-D8A1-8662-7FAF-CE893937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2" y="0"/>
            <a:ext cx="7481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B415BB-2B71-97CB-2628-6308CFEE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11" y="334978"/>
            <a:ext cx="7772400" cy="5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2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mmary page of GitHub Wrapped.">
            <a:extLst>
              <a:ext uri="{FF2B5EF4-FFF2-40B4-BE49-F238E27FC236}">
                <a16:creationId xmlns:a16="http://schemas.microsoft.com/office/drawing/2014/main" id="{D584696A-863C-5CFD-A366-8B1DD5F92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0"/>
            <a:ext cx="10023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09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6DA451E5-8D52-F3EB-F24E-2E79896A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3" y="538446"/>
            <a:ext cx="11530279" cy="578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1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ACC2CC-4738-5E80-3800-6A6530694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48" y="877935"/>
            <a:ext cx="9697899" cy="482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8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B78EB2-4A1E-4895-9A01-D6AC627D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578" y="1623907"/>
            <a:ext cx="9238844" cy="36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8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90A1885-8C4F-8CA0-AC4C-451A7EF6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95250"/>
            <a:ext cx="8890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8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7833</TotalTime>
  <Words>5</Words>
  <Application>Microsoft Macintosh PowerPoint</Application>
  <PresentationFormat>와이드스크린</PresentationFormat>
  <Paragraphs>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NanumBarunGothicOTF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</cp:lastModifiedBy>
  <cp:revision>5</cp:revision>
  <dcterms:created xsi:type="dcterms:W3CDTF">2023-01-14T14:22:36Z</dcterms:created>
  <dcterms:modified xsi:type="dcterms:W3CDTF">2023-01-20T00:55:45Z</dcterms:modified>
</cp:coreProperties>
</file>